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p:restoredTop sz="74014"/>
  </p:normalViewPr>
  <p:slideViewPr>
    <p:cSldViewPr snapToGrid="0" snapToObjects="1">
      <p:cViewPr>
        <p:scale>
          <a:sx n="88" d="100"/>
          <a:sy n="88" d="100"/>
        </p:scale>
        <p:origin x="2104" y="288"/>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plus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cURL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Cisco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developer.cisco.com/docs/sdwan/"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an example </a:t>
            </a:r>
            <a:r>
              <a:rPr lang="en-US" b="1" i="1" dirty="0" err="1"/>
              <a:t>Webex</a:t>
            </a:r>
            <a:r>
              <a:rPr lang="en-US" b="1" i="1" dirty="0"/>
              <a:t>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a:bodyPr>
          <a:lstStyle/>
          <a:p>
            <a:r>
              <a:rPr lang="en-US" dirty="0"/>
              <a:t>API documentation:</a:t>
            </a:r>
          </a:p>
          <a:p>
            <a:pPr lvl="1"/>
            <a:r>
              <a:rPr lang="en-US" dirty="0">
                <a:hlinkClick r:id="rId3"/>
              </a:rPr>
              <a:t>https://developer.cisco.com/docs/sdwan/</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14084</TotalTime>
  <Words>19468</Words>
  <Application>Microsoft Macintosh PowerPoint</Application>
  <PresentationFormat>Widescreen</PresentationFormat>
  <Paragraphs>1832</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458</cp:revision>
  <dcterms:created xsi:type="dcterms:W3CDTF">2020-02-11T00:22:44Z</dcterms:created>
  <dcterms:modified xsi:type="dcterms:W3CDTF">2021-03-08T04:47:39Z</dcterms:modified>
</cp:coreProperties>
</file>